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61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9895-6376-46D0-84EB-60CE8A7FF9D2}" type="datetimeFigureOut">
              <a:rPr lang="es-MX" smtClean="0"/>
              <a:pPr/>
              <a:t>30/05/2011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911C-8BB1-4FA5-94EF-2D2CF530E10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RICIA VAZQUEZ\Pictures\IMAGEN CON ESTRELLA PATY.png"/>
          <p:cNvPicPr>
            <a:picLocks noChangeAspect="1" noChangeArrowheads="1"/>
          </p:cNvPicPr>
          <p:nvPr/>
        </p:nvPicPr>
        <p:blipFill>
          <a:blip r:embed="rId2" cstate="print"/>
          <a:srcRect t="9051" r="12927"/>
          <a:stretch>
            <a:fillRect/>
          </a:stretch>
        </p:blipFill>
        <p:spPr bwMode="auto">
          <a:xfrm>
            <a:off x="1763688" y="620688"/>
            <a:ext cx="4735510" cy="6237312"/>
          </a:xfrm>
          <a:prstGeom prst="rect">
            <a:avLst/>
          </a:prstGeom>
          <a:noFill/>
        </p:spPr>
      </p:pic>
      <p:pic>
        <p:nvPicPr>
          <p:cNvPr id="1028" name="Picture 4" descr="C:\Users\PATRICIA VAZQUEZ\Desktop\estrella-david-04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1720" y="980728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 VAZQUEZ</dc:creator>
  <cp:lastModifiedBy>PATRICIA VAZQUEZ</cp:lastModifiedBy>
  <cp:revision>6</cp:revision>
  <dcterms:created xsi:type="dcterms:W3CDTF">2011-04-18T17:50:00Z</dcterms:created>
  <dcterms:modified xsi:type="dcterms:W3CDTF">2011-05-31T01:37:46Z</dcterms:modified>
</cp:coreProperties>
</file>